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0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3E4062-6C10-AF4D-A552-EE33BF1C4859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54F675-F578-B34D-B909-39DB7C258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MLB Salary Projection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.63, </a:t>
            </a:r>
            <a:r>
              <a:rPr lang="en-US" dirty="0" err="1" smtClean="0"/>
              <a:t>adj</a:t>
            </a:r>
            <a:r>
              <a:rPr lang="en-US" dirty="0" smtClean="0"/>
              <a:t> R^2 of .58</a:t>
            </a:r>
          </a:p>
          <a:p>
            <a:r>
              <a:rPr lang="en-US" dirty="0" smtClean="0"/>
              <a:t>Mean test R^2 of .417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808" y="2556931"/>
            <a:ext cx="2641576" cy="1897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8" y="4116251"/>
            <a:ext cx="5058137" cy="203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09" y="4523336"/>
            <a:ext cx="2269453" cy="16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players making close to the league minimum to avoid players in their first contract.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667" y="3908873"/>
            <a:ext cx="3303608" cy="2237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907100"/>
            <a:ext cx="3412878" cy="2239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6431" y="3540080"/>
            <a:ext cx="1724628" cy="367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Batters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5655" y="3540080"/>
            <a:ext cx="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Pitchers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.41, </a:t>
            </a:r>
            <a:r>
              <a:rPr lang="en-US" dirty="0" err="1" smtClean="0"/>
              <a:t>adj</a:t>
            </a:r>
            <a:r>
              <a:rPr lang="en-US" dirty="0" smtClean="0"/>
              <a:t> R^2 of .396</a:t>
            </a:r>
          </a:p>
          <a:p>
            <a:r>
              <a:rPr lang="en-US" dirty="0" smtClean="0"/>
              <a:t>Mean test R^2 of .32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620" y="2556932"/>
            <a:ext cx="2637347" cy="1865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20" y="4204539"/>
            <a:ext cx="4734850" cy="188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39" y="4474848"/>
            <a:ext cx="2382227" cy="17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80081"/>
            <a:ext cx="9601196" cy="3318936"/>
          </a:xfrm>
        </p:spPr>
        <p:txBody>
          <a:bodyPr/>
          <a:lstStyle/>
          <a:p>
            <a:r>
              <a:rPr lang="en-US" dirty="0" smtClean="0"/>
              <a:t>R^2 of .55, </a:t>
            </a:r>
            <a:r>
              <a:rPr lang="en-US" dirty="0" err="1" smtClean="0"/>
              <a:t>adj</a:t>
            </a:r>
            <a:r>
              <a:rPr lang="en-US" dirty="0" smtClean="0"/>
              <a:t> R^2 .479</a:t>
            </a:r>
          </a:p>
          <a:p>
            <a:r>
              <a:rPr lang="en-US" dirty="0" smtClean="0"/>
              <a:t>Mean test R^2 of .346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19" y="2471347"/>
            <a:ext cx="2682597" cy="1927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47" y="4309228"/>
            <a:ext cx="4690801" cy="186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19" y="4481164"/>
            <a:ext cx="2435797" cy="16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turns out removing that much data made our model less accurate.</a:t>
            </a:r>
          </a:p>
          <a:p>
            <a:r>
              <a:rPr lang="en-US" dirty="0" smtClean="0"/>
              <a:t>Went back to the old model and tried to refine the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 the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the polynomial features package to determine if any of the variables would reduce the mean squared error of the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020" y="3723756"/>
            <a:ext cx="3275957" cy="24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.635, </a:t>
            </a:r>
            <a:r>
              <a:rPr lang="en-US" dirty="0" err="1" smtClean="0"/>
              <a:t>adj</a:t>
            </a:r>
            <a:r>
              <a:rPr lang="en-US" dirty="0" smtClean="0"/>
              <a:t> R^2 of .607</a:t>
            </a:r>
          </a:p>
          <a:p>
            <a:r>
              <a:rPr lang="en-US" dirty="0" smtClean="0"/>
              <a:t>Mean test R^2 of .576 with 5 folds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830" y="2442259"/>
            <a:ext cx="2666614" cy="1915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70" y="4084758"/>
            <a:ext cx="5136587" cy="2062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31" y="4472484"/>
            <a:ext cx="2411613" cy="16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Pitchers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.62, </a:t>
            </a:r>
            <a:r>
              <a:rPr lang="en-US" dirty="0" err="1" smtClean="0"/>
              <a:t>adj</a:t>
            </a:r>
            <a:r>
              <a:rPr lang="en-US" dirty="0" smtClean="0"/>
              <a:t> R^2 of .59</a:t>
            </a:r>
          </a:p>
          <a:p>
            <a:r>
              <a:rPr lang="en-US" dirty="0" smtClean="0"/>
              <a:t>Mean test R^2 of .49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714" y="2477033"/>
            <a:ext cx="2772924" cy="1991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02" y="4021278"/>
            <a:ext cx="5076464" cy="2037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6" y="4464102"/>
            <a:ext cx="2700669" cy="15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 is a way of manipulating the cost function to punish the complexity of the model and can be a good way to prevent over fitting.</a:t>
            </a:r>
          </a:p>
          <a:p>
            <a:r>
              <a:rPr lang="en-US" dirty="0" smtClean="0"/>
              <a:t>Regularize the models using </a:t>
            </a:r>
            <a:r>
              <a:rPr lang="en-US" dirty="0" err="1" smtClean="0"/>
              <a:t>ridgeCV</a:t>
            </a:r>
            <a:r>
              <a:rPr lang="en-US" dirty="0" smtClean="0"/>
              <a:t> which simplifies the process and automatically regularizes with cross validation.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Test R^2 of .704, </a:t>
            </a:r>
            <a:r>
              <a:rPr lang="en-US" dirty="0" err="1" smtClean="0"/>
              <a:t>adj</a:t>
            </a:r>
            <a:r>
              <a:rPr lang="en-US" dirty="0" smtClean="0"/>
              <a:t> R^2 of .610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04" y="2393640"/>
            <a:ext cx="3406493" cy="2447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4" y="3738624"/>
            <a:ext cx="6262195" cy="25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statistics of every active MLB player.</a:t>
            </a:r>
          </a:p>
          <a:p>
            <a:r>
              <a:rPr lang="en-US" dirty="0" smtClean="0"/>
              <a:t>Use a linear regression model to determine which statistics are relevant for determining a players salary.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R^2 of .733, </a:t>
            </a:r>
            <a:r>
              <a:rPr lang="en-US" dirty="0" err="1" smtClean="0"/>
              <a:t>adj</a:t>
            </a:r>
            <a:r>
              <a:rPr lang="en-US" dirty="0" smtClean="0"/>
              <a:t> R^2 of .630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270" y="2556932"/>
            <a:ext cx="3401328" cy="2443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9" y="3484716"/>
            <a:ext cx="5956400" cy="23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877661"/>
            <a:ext cx="9601196" cy="1303867"/>
          </a:xfrm>
        </p:spPr>
        <p:txBody>
          <a:bodyPr/>
          <a:lstStyle/>
          <a:p>
            <a:r>
              <a:rPr lang="en-US" dirty="0" smtClean="0"/>
              <a:t>Final coefficients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08476" y="3546776"/>
            <a:ext cx="29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7473" y="3528021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Pitchers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39" y="3819591"/>
            <a:ext cx="3517900" cy="22860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28" y="3806891"/>
            <a:ext cx="3454400" cy="2298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47777" y="2378842"/>
            <a:ext cx="816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conclusion, these statistics are the most relevant in predicting a players salary.  The models have adjusted test R^2 of .61 for batters and .63 for pitchers.  Because I used data unseen by the model for these scores I think that this model will be fairly accurate in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refinements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dummy variables for certain awards. (Gold glove, Silver slugger, Batting title, Cy </a:t>
            </a:r>
            <a:r>
              <a:rPr lang="en-US" dirty="0"/>
              <a:t>Y</a:t>
            </a:r>
            <a:r>
              <a:rPr lang="en-US" dirty="0" smtClean="0"/>
              <a:t>oung)</a:t>
            </a:r>
          </a:p>
          <a:p>
            <a:r>
              <a:rPr lang="en-US" dirty="0" smtClean="0"/>
              <a:t>Gather more data and model for career statistics and when or if they signed a big contract.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Stats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3" y="652460"/>
            <a:ext cx="3659201" cy="5651142"/>
          </a:xfrm>
        </p:spPr>
      </p:pic>
      <p:sp>
        <p:nvSpPr>
          <p:cNvPr id="5" name="TextBox 4"/>
          <p:cNvSpPr txBox="1"/>
          <p:nvPr/>
        </p:nvSpPr>
        <p:spPr>
          <a:xfrm>
            <a:off x="1145894" y="2546430"/>
            <a:ext cx="33682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F-stat is very low so we can reject the null hypothesis and say that the model is significant.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P(Omnibus) &gt; .05 so we cannot reject the null hypothesis, therefore epsilon does not follow the normal distribution.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Durbin-Watson is close to 2 so cannot say for-sure if auto correlation is present.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Skew is close to zero and kurtosis is around 3.</a:t>
            </a:r>
          </a:p>
        </p:txBody>
      </p:sp>
    </p:spTree>
    <p:extLst>
      <p:ext uri="{BB962C8B-B14F-4D97-AF65-F5344CB8AC3E}">
        <p14:creationId xmlns:p14="http://schemas.microsoft.com/office/powerpoint/2010/main" val="21013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data, first attempt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566" y="2568507"/>
            <a:ext cx="9601196" cy="3318936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craped the batting </a:t>
            </a:r>
            <a:r>
              <a:rPr lang="en-US" dirty="0"/>
              <a:t>data </a:t>
            </a:r>
            <a:r>
              <a:rPr lang="en-US" dirty="0" smtClean="0"/>
              <a:t>from </a:t>
            </a:r>
            <a:r>
              <a:rPr lang="en-US" dirty="0" err="1" smtClean="0"/>
              <a:t>sportrac.com</a:t>
            </a:r>
            <a:r>
              <a:rPr lang="en-US" dirty="0" smtClean="0"/>
              <a:t> using the beautiful soup package.</a:t>
            </a:r>
          </a:p>
          <a:p>
            <a:r>
              <a:rPr lang="en-US" dirty="0" smtClean="0"/>
              <a:t>Was required to use Selenium to scrape the pitching data from the same site.</a:t>
            </a:r>
          </a:p>
          <a:p>
            <a:r>
              <a:rPr lang="en-US" dirty="0" smtClean="0"/>
              <a:t>Realized after some exploratory analysis that some of the data was missing.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</a:t>
            </a:r>
            <a:r>
              <a:rPr lang="en-US" dirty="0"/>
              <a:t>d</a:t>
            </a:r>
            <a:r>
              <a:rPr lang="en-US" dirty="0" smtClean="0"/>
              <a:t>ata, second </a:t>
            </a:r>
            <a:r>
              <a:rPr lang="en-US" dirty="0"/>
              <a:t>a</a:t>
            </a:r>
            <a:r>
              <a:rPr lang="en-US" dirty="0" smtClean="0"/>
              <a:t>ttempt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I found the data in separate csv files.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Some cleaning was required for the data frames to be able to merge on their names.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53" y="4466168"/>
            <a:ext cx="36449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75" y="4428068"/>
            <a:ext cx="2527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83" y="2650061"/>
            <a:ext cx="1291915" cy="33178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83" y="2637073"/>
            <a:ext cx="1414737" cy="35262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2" y="2880142"/>
            <a:ext cx="562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After some exploratory analysis I could narrow down the options for relevant features.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0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findings: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.508, </a:t>
            </a:r>
            <a:r>
              <a:rPr lang="en-US" dirty="0" err="1" smtClean="0"/>
              <a:t>adj</a:t>
            </a:r>
            <a:r>
              <a:rPr lang="en-US" dirty="0" smtClean="0"/>
              <a:t> R^2 of .48</a:t>
            </a:r>
          </a:p>
          <a:p>
            <a:r>
              <a:rPr lang="en-US" dirty="0" smtClean="0"/>
              <a:t>Mean test R^2 of .42 for 5 folds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675" y="2427163"/>
            <a:ext cx="2856332" cy="2000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1" y="3712900"/>
            <a:ext cx="6150337" cy="2433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42" y="4413785"/>
            <a:ext cx="2508565" cy="17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findings: Pitchers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.534, </a:t>
            </a:r>
            <a:r>
              <a:rPr lang="en-US" dirty="0" err="1" smtClean="0"/>
              <a:t>adj</a:t>
            </a:r>
            <a:r>
              <a:rPr lang="en-US" dirty="0" smtClean="0"/>
              <a:t> R^2 of .492</a:t>
            </a:r>
          </a:p>
          <a:p>
            <a:r>
              <a:rPr lang="en-US" dirty="0" smtClean="0"/>
              <a:t>Mean test R^2 of .39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777" y="2476368"/>
            <a:ext cx="2916820" cy="2084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6" y="3844785"/>
            <a:ext cx="6078115" cy="2388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16" y="4560882"/>
            <a:ext cx="2341141" cy="16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Needed to use a log transformation on the dependent variable ‘Salary’.</a:t>
            </a:r>
          </a:p>
          <a:p>
            <a:r>
              <a:rPr lang="en-US" dirty="0" smtClean="0"/>
              <a:t>When taking the </a:t>
            </a:r>
            <a:r>
              <a:rPr lang="en-US" dirty="0"/>
              <a:t>log of the responding variable, the coefficients are read as a percent change.  For example, </a:t>
            </a:r>
            <a:r>
              <a:rPr lang="en-US" dirty="0" smtClean="0"/>
              <a:t>if </a:t>
            </a:r>
            <a:r>
              <a:rPr lang="en-US" dirty="0"/>
              <a:t>the coefficient of age for batters is 0.2517, </a:t>
            </a:r>
            <a:r>
              <a:rPr lang="en-US" dirty="0" smtClean="0"/>
              <a:t>then </a:t>
            </a:r>
            <a:r>
              <a:rPr lang="en-US" dirty="0"/>
              <a:t>holding all else constant a player one year older can </a:t>
            </a:r>
            <a:r>
              <a:rPr lang="en-US" dirty="0" smtClean="0"/>
              <a:t>expect, on average, a </a:t>
            </a:r>
            <a:r>
              <a:rPr lang="en-US" dirty="0"/>
              <a:t>salary increase of 25%.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74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R^2 of .624, </a:t>
            </a:r>
            <a:r>
              <a:rPr lang="en-US" dirty="0" err="1" smtClean="0"/>
              <a:t>adj</a:t>
            </a:r>
            <a:r>
              <a:rPr lang="en-US" dirty="0" smtClean="0"/>
              <a:t> R^2 of .600</a:t>
            </a:r>
          </a:p>
          <a:p>
            <a:r>
              <a:rPr lang="en-US" dirty="0" smtClean="0"/>
              <a:t>Mean test R^2 of  .54 with 5 folds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065" y="2556932"/>
            <a:ext cx="2525532" cy="181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94" y="3693215"/>
            <a:ext cx="6097287" cy="244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15" y="4415912"/>
            <a:ext cx="2308182" cy="16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8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845</TotalTime>
  <Words>678</Words>
  <Application>Microsoft Macintosh PowerPoint</Application>
  <PresentationFormat>Widescreen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Garamond</vt:lpstr>
      <vt:lpstr>Arial</vt:lpstr>
      <vt:lpstr>Organic</vt:lpstr>
      <vt:lpstr>MLB Salary Projection </vt:lpstr>
      <vt:lpstr>Goal</vt:lpstr>
      <vt:lpstr>Gathering data, first attempt</vt:lpstr>
      <vt:lpstr>Gathering data, second attempt</vt:lpstr>
      <vt:lpstr>Exploring</vt:lpstr>
      <vt:lpstr>Initial findings: Batters</vt:lpstr>
      <vt:lpstr>Initial findings: Pitchers</vt:lpstr>
      <vt:lpstr>Transformation </vt:lpstr>
      <vt:lpstr>Results: Batters</vt:lpstr>
      <vt:lpstr>Results: Pitchers</vt:lpstr>
      <vt:lpstr>Refining the data</vt:lpstr>
      <vt:lpstr>Results: Batters</vt:lpstr>
      <vt:lpstr>Results: Pitchers</vt:lpstr>
      <vt:lpstr>Rethinking</vt:lpstr>
      <vt:lpstr>Refining the variables</vt:lpstr>
      <vt:lpstr>Results: Batters</vt:lpstr>
      <vt:lpstr>Results: Pitchers </vt:lpstr>
      <vt:lpstr>Regularization</vt:lpstr>
      <vt:lpstr>Regularization: Batters</vt:lpstr>
      <vt:lpstr>Regularization: Pitchers</vt:lpstr>
      <vt:lpstr>Final coefficients</vt:lpstr>
      <vt:lpstr>Additional refinements</vt:lpstr>
      <vt:lpstr>Questions?</vt:lpstr>
      <vt:lpstr>Stats model?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Salary Projection </dc:title>
  <dc:creator>Gillian Goodman</dc:creator>
  <cp:lastModifiedBy>Gillian Goodman</cp:lastModifiedBy>
  <cp:revision>22</cp:revision>
  <dcterms:created xsi:type="dcterms:W3CDTF">2018-02-02T03:25:50Z</dcterms:created>
  <dcterms:modified xsi:type="dcterms:W3CDTF">2018-02-02T17:31:22Z</dcterms:modified>
</cp:coreProperties>
</file>